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41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haogM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タイムラインのタイトル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dirty="0">
                <a:latin typeface="Century Gothic" charset="0"/>
                <a:ea typeface="Century Gothic" charset="0"/>
                <a:cs typeface="Century Gothic" charset="0"/>
              </a:rPr>
              <a:t>2017|収益、マイルストーンなど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dirty="0">
                <a:latin typeface="Century Gothic" charset="0"/>
                <a:ea typeface="Century Gothic" charset="0"/>
                <a:cs typeface="Century Gothic" charset="0"/>
              </a:rPr>
              <a:t>2022年| </a:t>
            </a:r>
            <a:r>
              <a:rPr lang="ja" sz="1700" dirty="0">
                <a:latin typeface="Century Gothic" charset="0"/>
                <a:ea typeface="Century Gothic" charset="0"/>
                <a:cs typeface="Century Gothic" charset="0"/>
              </a:rPr>
              <a:t>収益</a:t>
            </a:r>
            <a:r>
              <a:rPr lang="ja" sz="1600" dirty="0">
                <a:latin typeface="Century Gothic" charset="0"/>
                <a:ea typeface="Century Gothic" charset="0"/>
                <a:cs typeface="Century Gothic" charset="0"/>
              </a:rPr>
              <a:t>、マイルストーンなど 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ja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ja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ja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ja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ja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500" dirty="0">
                <a:latin typeface="Century Gothic" charset="0"/>
                <a:ea typeface="Century Gothic" charset="0"/>
                <a:cs typeface="Century Gothic" charset="0"/>
              </a:rPr>
              <a:t>2012 |収益、マイルストーンなど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2007 |収益、マイルストーンなど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2002年|収益、マイルストーンなど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9340B714-0EE3-46F6-A6C7-E343C04B3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091" y="163146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1</TotalTime>
  <Words>47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2020-12-21T23:55:41.0000000Z</dcterms:created>
  <dcterms:modified xsi:type="dcterms:W3CDTF">2020-12-21T23:57:00.0000000Z</dcterms:modified>
</coreProperties>
</file>