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6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74A"/>
    <a:srgbClr val="56BFD2"/>
    <a:srgbClr val="A6DDE9"/>
    <a:srgbClr val="ECD6B2"/>
    <a:srgbClr val="99EBDD"/>
    <a:srgbClr val="DAE978"/>
    <a:srgbClr val="DEDFA3"/>
    <a:srgbClr val="D14C36"/>
    <a:srgbClr val="E9AB77"/>
    <a:srgbClr val="89D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6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latin typeface="Century Gothic" panose="020B0502020202020204" pitchFamily="34" charset="0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13621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プランに表示されている月とワークストリームを入力します。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アクティビティごとの時間の長さを表すようにバーを調整します。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開始日と終了日、マイルストーンの日付、および追加情報を各バー内またはグラフ領域に追加します。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 か月のプロジェクト ロードマップ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6ヶ月のプロジェクトロードマップ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98825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2ヶ月目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774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プロジェクト1 |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マイルストーン1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プロジェクト2 |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プロジェクト3 |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 か月のプロジェクト ロードマップ テンプレート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369001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6ヶ月のプロジェクトロードマップ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39503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2ヶ月目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6ケ月目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ワークストリーム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プロジェクト1 |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マイルストーン1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プロジェクト2 |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プロジェクト3 |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2D2E4F-9C7D-9D45-BDD2-947BEA930E14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 か月のプロジェクト ロードマップ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328800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FF44CA76-529E-6E4E-85FB-DD134758DA00}" vid="{3493484F-9328-0547-A008-8A914CCB69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IC-6-Month-Project-Roadmap-Template_PowerPoint</Template>
  <TotalTime>1</TotalTime>
  <Words>819</Words>
  <Application>Microsoft Macintosh PowerPoint</Application>
  <PresentationFormat>Widescreen</PresentationFormat>
  <Paragraphs>59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cp:lastPrinted>2020-08-31T22:23:58Z</cp:lastPrinted>
  <dcterms:created xsi:type="dcterms:W3CDTF">2021-07-01T18:07:03Z</dcterms:created>
  <dcterms:modified xsi:type="dcterms:W3CDTF">2022-04-11T22:23:00Z</dcterms:modified>
</cp:coreProperties>
</file>