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エグゼクティブサマリー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4400" dirty="0">
                <a:latin typeface="Century Gothic" panose="020B0502020202020204" pitchFamily="34" charset="0"/>
              </a:rPr>
              <a:t>会社名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あなたの</a:t>
            </a:r>
          </a:p>
          <a:p>
            <a:pPr algn="ctr"/>
            <a:r>
              <a:rPr lang="ja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ロゴ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2927621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" sz="5400" dirty="0">
                <a:latin typeface="Century Gothic" panose="020B0502020202020204" pitchFamily="34" charset="0"/>
              </a:rPr>
              <a:t>プロジェクトタイトル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" sz="1400" dirty="0">
                <a:latin typeface="Century Gothic" panose="020B0502020202020204" pitchFamily="34" charset="0"/>
              </a:rPr>
              <a:t>利害関係者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" sz="1400" dirty="0">
                <a:latin typeface="Century Gothic" panose="020B0502020202020204" pitchFamily="34" charset="0"/>
              </a:rPr>
              <a:t>プロジェクト概要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" sz="1400" dirty="0">
                <a:latin typeface="Century Gothic" panose="020B0502020202020204" pitchFamily="34" charset="0"/>
              </a:rPr>
              <a:t>目標/前提条件/成功の測定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競争上の優位性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" sz="1400" dirty="0">
                <a:latin typeface="Century Gothic" panose="020B0502020202020204" pitchFamily="34" charset="0"/>
              </a:rPr>
              <a:t>リスク要因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" sz="1400" dirty="0">
                <a:latin typeface="Century Gothic" panose="020B0502020202020204" pitchFamily="34" charset="0"/>
              </a:rPr>
              <a:t>プロジェクトのマイルストーン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ドキュメント + レポート作成/プロジェクトコスト + リソース見積もり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結論とコメント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利害関係者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プロジェクトスポンサー プロジェクトの提供と支援のコミッション。ビジョンと方向性を提供する。責任を受け入れる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資金提供 スポンサー 必要な予算を調達する人/部門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プロジェクトオーナー プロジェクトの必要性を確認し、目標を検証します。仕様、監視、および全体的な配信を提供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effectLst/>
                          <a:latin typeface="Century Gothic" panose="020B0502020202020204" pitchFamily="34" charset="0"/>
                        </a:rPr>
                        <a:t>提案ファシリテーター 提案書作成支援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その他の利害関係者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利害関係者名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利害関係者の役割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プロジェクト概要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ja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プロジェクト概要</a:t>
            </a:r>
          </a:p>
          <a:p>
            <a:pPr>
              <a:spcAft>
                <a:spcPts val="1200"/>
              </a:spcAft>
            </a:pPr>
            <a:r>
              <a:rPr lang="ja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段落の説明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箇条書き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箇条書き ポイント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ja" sz="1600" dirty="0">
                <a:latin typeface="Century Gothic" panose="020B0502020202020204" pitchFamily="34" charset="0"/>
              </a:rPr>
              <a:t>箇条書きポイント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目標/前提条件/成功の測定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目標・目的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仮定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成功の尺度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競争上の優位性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ja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競合他社の優位性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属性 1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属性 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属性 3</a:t>
            </a:r>
          </a:p>
          <a:p>
            <a:pPr>
              <a:spcAft>
                <a:spcPts val="1200"/>
              </a:spcAft>
            </a:pPr>
            <a:r>
              <a:rPr lang="ja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これらの行列式属性を選んだ理由はいくつかあります。</a:t>
            </a:r>
          </a:p>
          <a:p>
            <a:pPr lvl="1">
              <a:spcAft>
                <a:spcPts val="1200"/>
              </a:spcAft>
            </a:pPr>
            <a:r>
              <a:rPr lang="ja" sz="1600" dirty="0">
                <a:latin typeface="Century Gothic" panose="020B0502020202020204" pitchFamily="34" charset="0"/>
              </a:rPr>
              <a:t>属性の例</a:t>
            </a:r>
          </a:p>
          <a:p>
            <a:pPr lvl="1">
              <a:spcAft>
                <a:spcPts val="1200"/>
              </a:spcAft>
            </a:pPr>
            <a:r>
              <a:rPr lang="ja" sz="1600" dirty="0">
                <a:latin typeface="Century Gothic" panose="020B0502020202020204" pitchFamily="34" charset="0"/>
              </a:rPr>
              <a:t>[この例でなければ、理由1]</a:t>
            </a:r>
          </a:p>
          <a:p>
            <a:pPr lvl="1">
              <a:spcAft>
                <a:spcPts val="1200"/>
              </a:spcAft>
            </a:pPr>
            <a:r>
              <a:rPr lang="ja" sz="1600" dirty="0">
                <a:latin typeface="Century Gothic" panose="020B0502020202020204" pitchFamily="34" charset="0"/>
              </a:rPr>
              <a:t>[理由2]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リスク要因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産業+市場リスク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予算上のリスク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身分証明書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マイルストーン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地位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ベースライン完了日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完成予定日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プロジェクトのマイルストーン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ドキュメント + レポート作成/プロジェクトコスト + リソース見積もり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ドキュメント + レポート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ja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プロジェクトコスト+リソース見積もり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コンクラスティング + コメント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ja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結論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詳細1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詳細3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ja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コメント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詳細1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詳細2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ja" sz="1600" dirty="0">
                <a:latin typeface="Century Gothic" panose="020B0502020202020204" pitchFamily="34" charset="0"/>
              </a:rPr>
              <a:t>詳細3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1</TotalTime>
  <Words>607</Words>
  <Application>Microsoft Macintosh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2018-05-08T21:32:06Z</dcterms:created>
  <dcterms:modified xsi:type="dcterms:W3CDTF">2022-04-11T22:22:50Z</dcterms:modified>
</cp:coreProperties>
</file>